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58" r:id="rId7"/>
    <p:sldId id="264" r:id="rId8"/>
    <p:sldId id="265" r:id="rId9"/>
    <p:sldId id="275" r:id="rId10"/>
    <p:sldId id="27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41" autoAdjust="0"/>
  </p:normalViewPr>
  <p:slideViewPr>
    <p:cSldViewPr snapToGrid="0">
      <p:cViewPr>
        <p:scale>
          <a:sx n="75" d="100"/>
          <a:sy n="75" d="100"/>
        </p:scale>
        <p:origin x="-702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9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0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26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9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2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7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8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6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28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AD25E-7213-4DD9-9E5C-2FCE474C0C4F}" type="datetimeFigureOut">
              <a:rPr lang="zh-CN" altLang="en-US" smtClean="0"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526FB-CD16-42BF-A01E-FC64A404EB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tem.taobao.com/item.htm?spm=2013.1.w4004-12785389165.6.TP7FW8&amp;id=5427232252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em.taobao.com/item.htm?spm=a230r.1.14.490.WkRA28&amp;id=548447441514&amp;ns=1&amp;abbucket=10#detai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tem.taobao.com/item.htm?spm=a230r.1.14.311.WkRA28&amp;id=539520013896&amp;ns=1&amp;abbucket=10#detai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9" y="404664"/>
            <a:ext cx="11227252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1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5925" y="310615"/>
            <a:ext cx="5424706" cy="6202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4" y="205805"/>
            <a:ext cx="6343931" cy="5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2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404664"/>
            <a:ext cx="11480511" cy="619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75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980728"/>
            <a:ext cx="11175813" cy="549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53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60648"/>
            <a:ext cx="6908800" cy="643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11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1" y="242889"/>
            <a:ext cx="9230783" cy="637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5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551651"/>
            <a:ext cx="10561172" cy="57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785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5" y="318132"/>
            <a:ext cx="10369152" cy="622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74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8640"/>
            <a:ext cx="1110744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682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6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2" y="101600"/>
            <a:ext cx="10655298" cy="665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08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6228784" cy="6492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84" y="257448"/>
            <a:ext cx="5423867" cy="3540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84" y="3809575"/>
            <a:ext cx="542386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8715336" cy="65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7192379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869" y="6291051"/>
            <a:ext cx="10515600" cy="54310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https://item.taobao.com/item.htm?spm=a230r.1.14.462.WkRA28&amp;id=546522293373&amp;ns=1&amp;abbucket=10#detail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7123" cy="6291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98" y="1"/>
            <a:ext cx="4795440" cy="68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81" y="404665"/>
            <a:ext cx="11327649" cy="90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93" y="2057400"/>
            <a:ext cx="36703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18" y="1628776"/>
            <a:ext cx="64389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17" y="5657850"/>
            <a:ext cx="10561173" cy="106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2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260648"/>
            <a:ext cx="11137237" cy="637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23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43100" y="1122363"/>
            <a:ext cx="9144000" cy="238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431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0"/>
            <a:ext cx="5073162" cy="684919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63" y="0"/>
            <a:ext cx="6140937" cy="687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26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</Words>
  <Application>Microsoft Office PowerPoint</Application>
  <PresentationFormat>自定义</PresentationFormat>
  <Paragraphs>1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10</cp:revision>
  <dcterms:created xsi:type="dcterms:W3CDTF">2017-05-01T02:27:06Z</dcterms:created>
  <dcterms:modified xsi:type="dcterms:W3CDTF">2017-05-02T02:19:17Z</dcterms:modified>
</cp:coreProperties>
</file>